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7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6AA09A-B9A0-4DEA-8CB7-02EE9829E4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37BD4C-4F4A-4898-8DDC-F466CB6241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4939D8-5604-48DB-A0EC-9A6E030575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0F17EE-1019-485F-A627-2D5600B3DD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B3E08C-A714-414D-A5CE-214B26EBAA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C07B03-1454-41D0-927F-95BB0C489A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2FE3D1-B466-4AD3-B4E2-776B1CBB9A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EA2337-6D4A-4278-BF13-1E283F0A80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1CA25A-E89A-4D97-9CDA-E0DE4B53E5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33898C-281E-4D40-BF60-54D5A3FB7B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7A0B58-A353-4328-B813-5BBD22D5DE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BE12C76-DBA4-48B5-AA00-1B35242C9E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404813"/>
            <a:ext cx="7772400" cy="1470025"/>
          </a:xfrm>
        </p:spPr>
        <p:txBody>
          <a:bodyPr/>
          <a:lstStyle/>
          <a:p>
            <a:pPr eaLnBrk="1" hangingPunct="1"/>
            <a:r>
              <a:rPr lang="en-US" sz="4800" b="1" smtClean="0">
                <a:solidFill>
                  <a:srgbClr val="FF0000"/>
                </a:solidFill>
              </a:rPr>
              <a:t>17 </a:t>
            </a:r>
            <a:r>
              <a:rPr lang="ru-RU" sz="4800" b="1" smtClean="0">
                <a:solidFill>
                  <a:srgbClr val="FF0000"/>
                </a:solidFill>
              </a:rPr>
              <a:t>МАЯ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4213" y="2060575"/>
            <a:ext cx="6480175" cy="3938588"/>
          </a:xfrm>
        </p:spPr>
        <p:txBody>
          <a:bodyPr/>
          <a:lstStyle/>
          <a:p>
            <a:pPr eaLnBrk="1" hangingPunct="1"/>
            <a:r>
              <a:rPr lang="ru-RU" sz="4400" b="1" smtClean="0">
                <a:solidFill>
                  <a:schemeClr val="accent2"/>
                </a:solidFill>
              </a:rPr>
              <a:t>Международный день</a:t>
            </a:r>
          </a:p>
          <a:p>
            <a:pPr eaLnBrk="1" hangingPunct="1"/>
            <a:r>
              <a:rPr lang="ru-RU" sz="4400" b="1" smtClean="0">
                <a:solidFill>
                  <a:schemeClr val="accent2"/>
                </a:solidFill>
              </a:rPr>
              <a:t>детского телефона доверия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05550" y="3716338"/>
            <a:ext cx="2212975" cy="244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b="1" smtClean="0">
                <a:solidFill>
                  <a:srgbClr val="FF0000"/>
                </a:solidFill>
              </a:rPr>
              <a:t>Для кого работает </a:t>
            </a:r>
            <a:br>
              <a:rPr lang="ru-RU" sz="4000" b="1" smtClean="0">
                <a:solidFill>
                  <a:srgbClr val="FF0000"/>
                </a:solidFill>
              </a:rPr>
            </a:br>
            <a:r>
              <a:rPr lang="ru-RU" sz="4000" b="1" smtClean="0">
                <a:solidFill>
                  <a:srgbClr val="FF0000"/>
                </a:solidFill>
              </a:rPr>
              <a:t>«Телефон доверия»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133600"/>
            <a:ext cx="8229600" cy="3992563"/>
          </a:xfrm>
        </p:spPr>
        <p:txBody>
          <a:bodyPr/>
          <a:lstStyle/>
          <a:p>
            <a:pPr eaLnBrk="1" hangingPunct="1"/>
            <a:r>
              <a:rPr lang="ru-RU" sz="4400" b="1" smtClean="0">
                <a:solidFill>
                  <a:schemeClr val="accent2"/>
                </a:solidFill>
              </a:rPr>
              <a:t>Для детей и подростков;</a:t>
            </a:r>
          </a:p>
          <a:p>
            <a:pPr eaLnBrk="1" hangingPunct="1"/>
            <a:r>
              <a:rPr lang="ru-RU" sz="4400" b="1" smtClean="0">
                <a:solidFill>
                  <a:schemeClr val="accent2"/>
                </a:solidFill>
              </a:rPr>
              <a:t>Для молодежи;</a:t>
            </a:r>
          </a:p>
          <a:p>
            <a:pPr eaLnBrk="1" hangingPunct="1"/>
            <a:r>
              <a:rPr lang="ru-RU" sz="4400" b="1" smtClean="0">
                <a:solidFill>
                  <a:schemeClr val="accent2"/>
                </a:solidFill>
              </a:rPr>
              <a:t>Для родителей.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24525" y="2924175"/>
            <a:ext cx="1800225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8538" y="4797425"/>
            <a:ext cx="194310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80063" y="4797425"/>
            <a:ext cx="2305050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solidFill>
                  <a:srgbClr val="FF0000"/>
                </a:solidFill>
              </a:rPr>
              <a:t>Чем «Телефон доверия» может вам помочь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solidFill>
                  <a:schemeClr val="accent2"/>
                </a:solidFill>
              </a:rPr>
              <a:t>выговориться, снять напряжение;</a:t>
            </a:r>
          </a:p>
          <a:p>
            <a:pPr eaLnBrk="1" hangingPunct="1"/>
            <a:r>
              <a:rPr lang="ru-RU" b="1" smtClean="0">
                <a:solidFill>
                  <a:schemeClr val="accent2"/>
                </a:solidFill>
              </a:rPr>
              <a:t>получить психологическую консультацию;</a:t>
            </a:r>
          </a:p>
          <a:p>
            <a:pPr eaLnBrk="1" hangingPunct="1"/>
            <a:r>
              <a:rPr lang="ru-RU" b="1" smtClean="0">
                <a:solidFill>
                  <a:schemeClr val="accent2"/>
                </a:solidFill>
              </a:rPr>
              <a:t>получить информацию по волнующим вас вопросам;</a:t>
            </a:r>
          </a:p>
          <a:p>
            <a:pPr eaLnBrk="1" hangingPunct="1"/>
            <a:r>
              <a:rPr lang="ru-RU" b="1" smtClean="0">
                <a:solidFill>
                  <a:schemeClr val="accent2"/>
                </a:solidFill>
              </a:rPr>
              <a:t>передать сведения специалисту (например: о факте жестокого обращения)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692150"/>
            <a:ext cx="8229600" cy="583247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b="1" smtClean="0">
                <a:solidFill>
                  <a:schemeClr val="accent2"/>
                </a:solidFill>
              </a:rPr>
              <a:t>  Телефон доверия часто используется для консультации по сложным темам, обсуждение которых в личной беседе могло быть затруднительным: межличностные отношения, употребление наркотиков, преступление и др.</a:t>
            </a:r>
          </a:p>
        </p:txBody>
      </p:sp>
      <p:pic>
        <p:nvPicPr>
          <p:cNvPr id="5123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6600" y="4292600"/>
            <a:ext cx="3167063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74638"/>
            <a:ext cx="8291512" cy="2074862"/>
          </a:xfrm>
        </p:spPr>
        <p:txBody>
          <a:bodyPr/>
          <a:lstStyle/>
          <a:p>
            <a:pPr eaLnBrk="1" hangingPunct="1"/>
            <a:r>
              <a:rPr lang="ru-RU" sz="4800" b="1" smtClean="0">
                <a:solidFill>
                  <a:srgbClr val="FF0000"/>
                </a:solidFill>
              </a:rPr>
              <a:t>Принципы работы службы</a:t>
            </a:r>
            <a:br>
              <a:rPr lang="ru-RU" sz="4800" b="1" smtClean="0">
                <a:solidFill>
                  <a:srgbClr val="FF0000"/>
                </a:solidFill>
              </a:rPr>
            </a:br>
            <a:r>
              <a:rPr lang="ru-RU" sz="4800" b="1" smtClean="0">
                <a:solidFill>
                  <a:srgbClr val="FF0000"/>
                </a:solidFill>
              </a:rPr>
              <a:t> «Телефон доверия»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636838"/>
            <a:ext cx="8229600" cy="3240087"/>
          </a:xfrm>
        </p:spPr>
        <p:txBody>
          <a:bodyPr/>
          <a:lstStyle/>
          <a:p>
            <a:pPr eaLnBrk="1" hangingPunct="1"/>
            <a:r>
              <a:rPr lang="ru-RU" sz="4000" b="1" smtClean="0">
                <a:solidFill>
                  <a:schemeClr val="accent2"/>
                </a:solidFill>
              </a:rPr>
              <a:t>доступность;</a:t>
            </a:r>
          </a:p>
          <a:p>
            <a:pPr eaLnBrk="1" hangingPunct="1"/>
            <a:r>
              <a:rPr lang="ru-RU" sz="4000" b="1" smtClean="0">
                <a:solidFill>
                  <a:schemeClr val="accent2"/>
                </a:solidFill>
              </a:rPr>
              <a:t>анонимность;</a:t>
            </a:r>
          </a:p>
          <a:p>
            <a:pPr eaLnBrk="1" hangingPunct="1"/>
            <a:r>
              <a:rPr lang="ru-RU" sz="4000" b="1" smtClean="0">
                <a:solidFill>
                  <a:schemeClr val="accent2"/>
                </a:solidFill>
              </a:rPr>
              <a:t>доверительность;</a:t>
            </a:r>
          </a:p>
          <a:p>
            <a:pPr eaLnBrk="1" hangingPunct="1"/>
            <a:r>
              <a:rPr lang="ru-RU" sz="4000" b="1" smtClean="0">
                <a:solidFill>
                  <a:schemeClr val="accent2"/>
                </a:solidFill>
              </a:rPr>
              <a:t>конфиденциальность.</a:t>
            </a: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95963" y="2565400"/>
            <a:ext cx="3167062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836613"/>
            <a:ext cx="8229600" cy="547211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mtClean="0">
                <a:solidFill>
                  <a:schemeClr val="accent2"/>
                </a:solidFill>
              </a:rPr>
              <a:t>         Каждый позвонивший вправе не называть своего имени и фамилии или может выбрать псевдоним. А также может быть уверен, что разговор останется строго между ним и специалистом.</a:t>
            </a:r>
          </a:p>
          <a:p>
            <a:pPr eaLnBrk="1" hangingPunct="1">
              <a:buFontTx/>
              <a:buNone/>
            </a:pPr>
            <a:r>
              <a:rPr lang="ru-RU" smtClean="0">
                <a:solidFill>
                  <a:schemeClr val="accent2"/>
                </a:solidFill>
              </a:rPr>
              <a:t>         Поэтому собеседнику можно довериться полностью, а это, в свою очередь, делает консультацию более эффективной и позволяет найти лучшее решение проблемы.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39750" y="981075"/>
            <a:ext cx="8229600" cy="49577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152</Words>
  <Application>Microsoft Office PowerPoint</Application>
  <PresentationFormat>Экран (4:3)</PresentationFormat>
  <Paragraphs>20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0" baseType="lpstr">
      <vt:lpstr>Arial</vt:lpstr>
      <vt:lpstr>Calibri</vt:lpstr>
      <vt:lpstr>Оформление по умолчанию</vt:lpstr>
      <vt:lpstr>17 МАЯ</vt:lpstr>
      <vt:lpstr>Для кого работает  «Телефон доверия»</vt:lpstr>
      <vt:lpstr>Чем «Телефон доверия» может вам помочь</vt:lpstr>
      <vt:lpstr>Слайд 4</vt:lpstr>
      <vt:lpstr>Принципы работы службы  «Телефон доверия»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17 МАЯ</dc:title>
  <dc:creator>Ариша</dc:creator>
  <cp:lastModifiedBy>Юличка</cp:lastModifiedBy>
  <cp:revision>5</cp:revision>
  <dcterms:created xsi:type="dcterms:W3CDTF">2012-04-26T19:25:24Z</dcterms:created>
  <dcterms:modified xsi:type="dcterms:W3CDTF">2021-03-11T11:04:16Z</dcterms:modified>
</cp:coreProperties>
</file>