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EEA9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9" d="100"/>
          <a:sy n="79" d="100"/>
        </p:scale>
        <p:origin x="-2544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FFD63AB-87F3-4F5F-B6A1-E379EDCAD276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2F86514-90B6-45DF-8672-8CCBE72094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&#1040;&#1076;&#1084;&#1080;&#1085;&#1080;&#1089;&#1090;&#1088;&#1072;&#1090;&#1086;&#1088;\Desktop\&#1073;&#1077;&#1079;&#1086;&#1087;&#1072;&#1089;&#1085;&#1086;&#1077;%20&#1082;&#1086;&#1083;&#1077;&#1089;&#1086;%202011\17_mgnovenijj_vesny2.mp3" TargetMode="Externa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714356"/>
            <a:ext cx="4386266" cy="37862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>
                <a:solidFill>
                  <a:srgbClr val="FF0000"/>
                </a:solidFill>
              </a:rPr>
              <a:t>Чтобы помнили…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/Истории ГАИ и </a:t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транспортному</a:t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миру посвящается/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509120"/>
            <a:ext cx="5688632" cy="1571636"/>
          </a:xfrm>
        </p:spPr>
        <p:txBody>
          <a:bodyPr>
            <a:normAutofit/>
          </a:bodyPr>
          <a:lstStyle/>
          <a:p>
            <a:pPr algn="l"/>
            <a:endParaRPr lang="ru-RU" sz="20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l"/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МБОУ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</a:rPr>
              <a:t>Ольхово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–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</a:rPr>
              <a:t>Рогская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СОШ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4" cstate="print"/>
          <a:srcRect t="9882" r="-69" b="6824"/>
          <a:stretch>
            <a:fillRect/>
          </a:stretch>
        </p:blipFill>
        <p:spPr bwMode="auto">
          <a:xfrm>
            <a:off x="5214942" y="500042"/>
            <a:ext cx="3286148" cy="3857652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7" name="17_mgnovenijj_vesny2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ГАИ - 80 лет!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43050"/>
            <a:ext cx="3114668" cy="385765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1919 год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– в Москве организована первая автоинспекция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1925 год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– появился отдел по регулированию дорожного движения в Москве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3.07.1936г.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– день рождения ГАИ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Содержимое 6"/>
          <p:cNvPicPr>
            <a:picLocks noGrp="1"/>
          </p:cNvPicPr>
          <p:nvPr>
            <p:ph sz="half" idx="2"/>
          </p:nvPr>
        </p:nvPicPr>
        <p:blipFill>
          <a:blip r:embed="rId3" cstate="print"/>
          <a:srcRect r="-27" b="16408"/>
          <a:stretch>
            <a:fillRect/>
          </a:stretch>
        </p:blipFill>
        <p:spPr bwMode="auto">
          <a:xfrm>
            <a:off x="3571868" y="1214422"/>
            <a:ext cx="3000396" cy="335758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 r="-145" b="4615"/>
          <a:stretch>
            <a:fillRect/>
          </a:stretch>
        </p:blipFill>
        <p:spPr bwMode="auto">
          <a:xfrm>
            <a:off x="5429256" y="3071810"/>
            <a:ext cx="3000396" cy="300039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642919"/>
            <a:ext cx="4038600" cy="192882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Каждый день он с утра на дороге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Охраняет свой сектор.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И на помощь придет по тревоге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Потому что призванье его – Инспектор!</a:t>
            </a:r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</p:txBody>
      </p:sp>
      <p:pic>
        <p:nvPicPr>
          <p:cNvPr id="1028" name="Picture 4" descr="C:\Users\Администратор\Desktop\картинки по ОБЖ\ПДД\Рисунок т 6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5131" y="2786058"/>
            <a:ext cx="3302489" cy="3181211"/>
          </a:xfrm>
          <a:prstGeom prst="rect">
            <a:avLst/>
          </a:prstGeom>
          <a:noFill/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t="25499" r="32656" b="5504"/>
          <a:stretch>
            <a:fillRect/>
          </a:stretch>
        </p:blipFill>
        <p:spPr bwMode="auto">
          <a:xfrm>
            <a:off x="4572000" y="1142984"/>
            <a:ext cx="4286280" cy="478634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14932" cy="2146250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Вам есть что вспомнить, хранителям дорог!</a:t>
            </a:r>
            <a:b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Защитникам порядка и людей!</a:t>
            </a:r>
            <a:b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Закон Ваш неподкупен! Взгляд Ваш строг!</a:t>
            </a:r>
            <a:b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Привержены работе Вы своей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 l="6355" t="17097" r="20755" b="7742"/>
          <a:stretch>
            <a:fillRect/>
          </a:stretch>
        </p:blipFill>
        <p:spPr bwMode="auto">
          <a:xfrm>
            <a:off x="642910" y="2821777"/>
            <a:ext cx="3786214" cy="264320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 b="17317"/>
          <a:stretch>
            <a:fillRect/>
          </a:stretch>
        </p:blipFill>
        <p:spPr bwMode="auto">
          <a:xfrm>
            <a:off x="4567826" y="2564904"/>
            <a:ext cx="4357718" cy="2786082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42910" y="5143512"/>
            <a:ext cx="2272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1909 год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40152" y="4429132"/>
            <a:ext cx="29181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rgbClr val="FF0000"/>
              </a:solidFill>
            </a:endParaRPr>
          </a:p>
          <a:p>
            <a:endParaRPr lang="ru-RU" dirty="0">
              <a:solidFill>
                <a:srgbClr val="FF0000"/>
              </a:solidFill>
            </a:endParaRPr>
          </a:p>
          <a:p>
            <a:endParaRPr lang="ru-RU" dirty="0" smtClean="0">
              <a:solidFill>
                <a:srgbClr val="FF0000"/>
              </a:solidFill>
            </a:endParaRPr>
          </a:p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1939 год</a:t>
            </a:r>
            <a:endParaRPr lang="ru-RU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Регулировщики дорожного движения не входили в состав ГАИ до 50-х годов. Существовал ОРУД – отдел регулирования уличного движения.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 l="13869" t="15823" r="2190" b="5801"/>
          <a:stretch>
            <a:fillRect/>
          </a:stretch>
        </p:blipFill>
        <p:spPr bwMode="auto">
          <a:xfrm>
            <a:off x="539552" y="321447"/>
            <a:ext cx="3073820" cy="3467593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14414" y="6072206"/>
            <a:ext cx="1955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1929 год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4" cstate="print"/>
          <a:srcRect l="15906" t="16826" r="-17" b="6017"/>
          <a:stretch>
            <a:fillRect/>
          </a:stretch>
        </p:blipFill>
        <p:spPr bwMode="auto">
          <a:xfrm>
            <a:off x="3779912" y="321447"/>
            <a:ext cx="4786346" cy="335758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86446" y="5715016"/>
            <a:ext cx="1669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1931 год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3813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Моменты вечны, главное – помнить о них…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/>
          <p:cNvPicPr>
            <a:picLocks noGrp="1"/>
          </p:cNvPicPr>
          <p:nvPr>
            <p:ph idx="1"/>
          </p:nvPr>
        </p:nvPicPr>
        <p:blipFill>
          <a:blip r:embed="rId3" cstate="print"/>
          <a:srcRect t="28235" r="6135" b="11372"/>
          <a:stretch>
            <a:fillRect/>
          </a:stretch>
        </p:blipFill>
        <p:spPr bwMode="auto">
          <a:xfrm>
            <a:off x="285720" y="1571612"/>
            <a:ext cx="3717564" cy="2357454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 t="6475" r="3159" b="21412"/>
          <a:stretch>
            <a:fillRect/>
          </a:stretch>
        </p:blipFill>
        <p:spPr bwMode="auto">
          <a:xfrm>
            <a:off x="4929190" y="1571612"/>
            <a:ext cx="3786214" cy="2357454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5" cstate="print"/>
          <a:srcRect b="9756"/>
          <a:stretch>
            <a:fillRect/>
          </a:stretch>
        </p:blipFill>
        <p:spPr bwMode="auto">
          <a:xfrm>
            <a:off x="2928926" y="4071942"/>
            <a:ext cx="3571900" cy="2000264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57224" y="4143380"/>
            <a:ext cx="1101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Извозчик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1908 год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00958" y="4143380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Конка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1900 год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488" y="6143644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Первые ДТП – «зацепило подводой»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10112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Страница истории стоит целого тома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" name="Содержимое 9"/>
          <p:cNvPicPr>
            <a:picLocks noGrp="1"/>
          </p:cNvPicPr>
          <p:nvPr>
            <p:ph idx="1"/>
          </p:nvPr>
        </p:nvPicPr>
        <p:blipFill>
          <a:blip r:embed="rId3" cstate="print"/>
          <a:srcRect l="7846" t="5167" b="7646"/>
          <a:stretch>
            <a:fillRect/>
          </a:stretch>
        </p:blipFill>
        <p:spPr bwMode="auto">
          <a:xfrm>
            <a:off x="285720" y="1500174"/>
            <a:ext cx="3725381" cy="2464381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00034" y="4071942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Автобус-даблдеккер</a:t>
            </a:r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1960 год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00892" y="4143380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рамвай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1972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5" name="Рисунок 14"/>
          <p:cNvPicPr/>
          <p:nvPr/>
        </p:nvPicPr>
        <p:blipFill>
          <a:blip r:embed="rId4" cstate="print"/>
          <a:srcRect r="2062" b="6988"/>
          <a:stretch>
            <a:fillRect/>
          </a:stretch>
        </p:blipFill>
        <p:spPr bwMode="auto">
          <a:xfrm>
            <a:off x="2857488" y="3786190"/>
            <a:ext cx="3571900" cy="228601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3214678" y="614364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Старый троллейбус </a:t>
            </a:r>
            <a:r>
              <a:rPr lang="ru-RU" dirty="0" smtClean="0">
                <a:solidFill>
                  <a:srgbClr val="FF0000"/>
                </a:solidFill>
              </a:rPr>
              <a:t>1936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5" cstate="print"/>
          <a:srcRect l="17355" t="29640" r="25736" b="17057"/>
          <a:stretch>
            <a:fillRect/>
          </a:stretch>
        </p:blipFill>
        <p:spPr bwMode="auto">
          <a:xfrm>
            <a:off x="4857752" y="1500174"/>
            <a:ext cx="3929090" cy="2500330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0112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Воспоминания о добром прошлом сродни счастью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idx="1"/>
          </p:nvPr>
        </p:nvPicPr>
        <p:blipFill>
          <a:blip r:embed="rId3" cstate="print"/>
          <a:srcRect t="10306" r="12432" b="6455"/>
          <a:stretch>
            <a:fillRect/>
          </a:stretch>
        </p:blipFill>
        <p:spPr bwMode="auto">
          <a:xfrm>
            <a:off x="357158" y="1500174"/>
            <a:ext cx="3979283" cy="2590737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42910" y="4214818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Агитационный автомобиль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1927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4" cstate="print"/>
          <a:srcRect r="11360" b="10741"/>
          <a:stretch>
            <a:fillRect/>
          </a:stretch>
        </p:blipFill>
        <p:spPr bwMode="auto">
          <a:xfrm>
            <a:off x="4572000" y="3214686"/>
            <a:ext cx="4214842" cy="300039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215074" y="2357431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Без комментариев…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1938 год</a:t>
            </a:r>
            <a:endParaRPr lang="ru-RU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85728"/>
            <a:ext cx="8186766" cy="107157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Всемирная история есть история побед и достижений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1625426"/>
          </a:xfrm>
        </p:spPr>
        <p:txBody>
          <a:bodyPr>
            <a:normAutofit fontScale="92500"/>
          </a:bodyPr>
          <a:lstStyle/>
          <a:p>
            <a:pPr algn="ctr"/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Предок современных светофоров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1985466"/>
          </a:xfrm>
        </p:spPr>
        <p:txBody>
          <a:bodyPr>
            <a:normAutofit fontScale="92500"/>
          </a:bodyPr>
          <a:lstStyle/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1920 год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– рождение трехцветных светофоров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" name="Содержимое 9"/>
          <p:cNvPicPr>
            <a:picLocks noGrp="1"/>
          </p:cNvPicPr>
          <p:nvPr>
            <p:ph sz="quarter" idx="2"/>
          </p:nvPr>
        </p:nvPicPr>
        <p:blipFill>
          <a:blip r:embed="rId3" cstate="print"/>
          <a:srcRect r="3139" b="3236"/>
          <a:stretch>
            <a:fillRect/>
          </a:stretch>
        </p:blipFill>
        <p:spPr bwMode="auto">
          <a:xfrm>
            <a:off x="928662" y="2357430"/>
            <a:ext cx="2857520" cy="337582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1" name="Содержимое 10"/>
          <p:cNvPicPr>
            <a:picLocks noGrp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6012160" y="2780929"/>
            <a:ext cx="1439346" cy="302433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Прошлое, хранящееся в памяти, есть часть настоящего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Нагрудный знак сотрудника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ГАИ, </a:t>
            </a:r>
            <a:r>
              <a:rPr lang="ru-RU" dirty="0" smtClean="0">
                <a:solidFill>
                  <a:srgbClr val="FF0000"/>
                </a:solidFill>
              </a:rPr>
              <a:t>1930 год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Знак «За лучшее соблюдение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ПДД» ,</a:t>
            </a:r>
            <a:r>
              <a:rPr lang="ru-RU" dirty="0" smtClean="0">
                <a:solidFill>
                  <a:srgbClr val="FF0000"/>
                </a:solidFill>
              </a:rPr>
              <a:t>1932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/>
          <p:cNvPicPr>
            <a:picLocks noGrp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54845" y="1447800"/>
            <a:ext cx="3436985" cy="3489325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8" name="Содержимое 7"/>
          <p:cNvPicPr>
            <a:picLocks noGrp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5335961" y="1447800"/>
            <a:ext cx="2564653" cy="3489325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25 мая 1932 год – издан циркуляр «О мероприятиях по развертыванию пропаганды вопросов безопасности уличного движения». Положено начало созданию отрядов ЮИД.</a:t>
            </a:r>
            <a:endParaRPr lang="ru-RU" sz="24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339752" y="2204864"/>
            <a:ext cx="4752528" cy="3672408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300" y="5013176"/>
            <a:ext cx="8183880" cy="7338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ЮИД – активные помощники ГАИ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81"/>
            <a:ext cx="4040188" cy="720079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Прошлое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620688"/>
            <a:ext cx="4041775" cy="64807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И настоящее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Содержимое 6"/>
          <p:cNvPicPr>
            <a:picLocks noGrp="1"/>
          </p:cNvPicPr>
          <p:nvPr>
            <p:ph sz="quarter" idx="2"/>
          </p:nvPr>
        </p:nvPicPr>
        <p:blipFill>
          <a:blip r:embed="rId3" cstate="print"/>
          <a:srcRect r="-118" b="21928"/>
          <a:stretch>
            <a:fillRect/>
          </a:stretch>
        </p:blipFill>
        <p:spPr bwMode="auto">
          <a:xfrm>
            <a:off x="323528" y="1196752"/>
            <a:ext cx="4143404" cy="3000396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0" name="Объект 4" descr="d:\Users\User\Desktop\фото на март\IMG_4063.JPG"/>
          <p:cNvPicPr>
            <a:picLocks noGrp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788024" y="1196752"/>
            <a:ext cx="3685558" cy="2939754"/>
          </a:xfrm>
        </p:spPr>
      </p:pic>
      <p:sp>
        <p:nvSpPr>
          <p:cNvPr id="8" name="TextBox 7"/>
          <p:cNvSpPr txBox="1"/>
          <p:nvPr/>
        </p:nvSpPr>
        <p:spPr>
          <a:xfrm>
            <a:off x="1619672" y="4293096"/>
            <a:ext cx="138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1973 год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4048" y="4200763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2015 год</a:t>
            </a:r>
          </a:p>
          <a:p>
            <a:r>
              <a:rPr lang="ru-RU" dirty="0" smtClean="0"/>
              <a:t>ЮИД в МБОУ </a:t>
            </a:r>
            <a:r>
              <a:rPr lang="ru-RU" dirty="0" err="1" smtClean="0"/>
              <a:t>Ольхово</a:t>
            </a:r>
            <a:r>
              <a:rPr lang="ru-RU" dirty="0" smtClean="0"/>
              <a:t> – </a:t>
            </a:r>
            <a:r>
              <a:rPr lang="ru-RU" dirty="0" err="1" smtClean="0"/>
              <a:t>Рогской</a:t>
            </a:r>
            <a:r>
              <a:rPr lang="ru-RU" dirty="0" smtClean="0"/>
              <a:t> СОШ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  <p:bldP spid="8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Первые отряды ЮИД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                    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          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988840"/>
            <a:ext cx="3387796" cy="4154804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428868"/>
            <a:ext cx="4572032" cy="3214710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786447" y="5857892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Архивные снимки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28860" y="1214422"/>
            <a:ext cx="3738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Сотрудники ГАИ – наставники ЮИД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Вам не страшны ни стужа, ни жара!</a:t>
            </a:r>
            <a:b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И днем, и ночью на посту ГАИ!</a:t>
            </a:r>
            <a:b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Здоровья, счастья Вам инспектора!</a:t>
            </a:r>
            <a:b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Успехов и везения в труде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Содержимое 8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928802"/>
            <a:ext cx="3046077" cy="4197350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4" cstate="print"/>
          <a:srcRect l="12209" t="9690" r="4069" b="5039"/>
          <a:stretch>
            <a:fillRect/>
          </a:stretch>
        </p:blipFill>
        <p:spPr bwMode="auto">
          <a:xfrm>
            <a:off x="5643570" y="2000240"/>
            <a:ext cx="3071834" cy="2357454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36148" y="3071810"/>
            <a:ext cx="2464611" cy="3500462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29  0.011 0.08659  0.028 0.11323  C 0.028 0.11456  0.055 0.15053  0.055 0.1492  C 0.07 0.16918  0.079 0.19715  0.079 0.22646  C 0.079 0.28507  0.044 0.33169  0 0.33302  C -0.044 0.33169  -0.079 0.28507  -0.079 0.22646  C -0.079 0.19715  -0.07 0.16918  -0.055 0.1492  C -0.055 0.15053  -0.028 0.11456  -0.028 0.11323  C -0.011 0.08659  -0.001 0.04529  0 0  Z" pathEditMode="relative" ptsTypes="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4|2.2|1.9|1.7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3|2.2|1.5|3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9|2.4|2.3|3.1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.7|2.1|2.2|2.7|1.9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8|3.3|3.2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.2|1.7|2.3|2.7|2.6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2|2.4|2.6|2.8|2.5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3|3.5|2.9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|2.1|3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9|2.7|3|1.6|2.2|1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5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1|2.6|2|1.8|2.6|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7|4.2|2.6|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2.5|2.3|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526</TotalTime>
  <Words>221</Words>
  <Application>Microsoft Office PowerPoint</Application>
  <PresentationFormat>Экран (4:3)</PresentationFormat>
  <Paragraphs>72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 Чтобы помнили… /Истории ГАИ и  транспортному миру посвящается/</vt:lpstr>
      <vt:lpstr>ГАИ - 80 лет!</vt:lpstr>
      <vt:lpstr>Слайд 3</vt:lpstr>
      <vt:lpstr>             Вам есть что вспомнить, хранителям дорог! Защитникам порядка и людей! Закон Ваш неподкупен! Взгляд Ваш строг! Привержены работе Вы своей</vt:lpstr>
      <vt:lpstr>Регулировщики дорожного движения не входили в состав ГАИ до 50-х годов. Существовал ОРУД – отдел регулирования уличного движения.</vt:lpstr>
      <vt:lpstr>Моменты вечны, главное – помнить о них…</vt:lpstr>
      <vt:lpstr>Страница истории стоит целого тома</vt:lpstr>
      <vt:lpstr>Воспоминания о добром прошлом сродни счастью</vt:lpstr>
      <vt:lpstr>Всемирная история есть история побед и достижений</vt:lpstr>
      <vt:lpstr>Прошлое, хранящееся в памяти, есть часть настоящего</vt:lpstr>
      <vt:lpstr>  25 мая 1932 год – издан циркуляр «О мероприятиях по развертыванию пропаганды вопросов безопасности уличного движения». Положено начало созданию отрядов ЮИД.</vt:lpstr>
      <vt:lpstr>ЮИД – активные помощники ГАИ</vt:lpstr>
      <vt:lpstr>Первые отряды ЮИД</vt:lpstr>
      <vt:lpstr>Вам не страшны ни стужа, ни жара! И днем, и ночью на посту ГАИ! Здоровья, счастья Вам инспектора! Успехов и везения в труде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Чтобы помнили…</dc:title>
  <dc:creator>DNA7 X86</dc:creator>
  <cp:lastModifiedBy>Анатоль</cp:lastModifiedBy>
  <cp:revision>61</cp:revision>
  <dcterms:created xsi:type="dcterms:W3CDTF">2011-04-06T18:42:15Z</dcterms:created>
  <dcterms:modified xsi:type="dcterms:W3CDTF">2021-10-31T12:18:46Z</dcterms:modified>
</cp:coreProperties>
</file>