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0" r:id="rId2"/>
    <p:sldId id="259" r:id="rId3"/>
    <p:sldId id="268" r:id="rId4"/>
    <p:sldId id="258" r:id="rId5"/>
    <p:sldId id="267" r:id="rId6"/>
    <p:sldId id="266" r:id="rId7"/>
    <p:sldId id="265" r:id="rId8"/>
    <p:sldId id="263" r:id="rId9"/>
    <p:sldId id="264" r:id="rId10"/>
    <p:sldId id="262" r:id="rId11"/>
    <p:sldId id="26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8" y="482600"/>
            <a:ext cx="7754937" cy="590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126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User\Desktop\Новая папка\Screenshot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0" y="764704"/>
            <a:ext cx="7226300" cy="554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70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628800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7200" dirty="0" smtClean="0"/>
              <a:t>Спасибо за внимание</a:t>
            </a:r>
            <a:endParaRPr lang="ru-RU" sz="7200" dirty="0"/>
          </a:p>
        </p:txBody>
      </p:sp>
    </p:spTree>
    <p:extLst>
      <p:ext uri="{BB962C8B-B14F-4D97-AF65-F5344CB8AC3E}">
        <p14:creationId xmlns:p14="http://schemas.microsoft.com/office/powerpoint/2010/main" val="369412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Новая папка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695325"/>
            <a:ext cx="8564563" cy="546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58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User\Desktop\Новая папка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1171574"/>
            <a:ext cx="8293100" cy="520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67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Новая папка\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836712"/>
            <a:ext cx="7416800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01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Новая папка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6672"/>
            <a:ext cx="7848872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071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Новая папка\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5" y="980728"/>
            <a:ext cx="752475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638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esktop\Новая папка\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980728"/>
            <a:ext cx="8280400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873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User\Desktop\Новая папка\эуксперт 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836712"/>
            <a:ext cx="7918450" cy="5472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7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ser\Desktop\Новая папка\эксперт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" y="1016000"/>
            <a:ext cx="8337550" cy="522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61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124</TotalTime>
  <Words>3</Words>
  <Application>Microsoft Office PowerPoint</Application>
  <PresentationFormat>Экран (4:3)</PresentationFormat>
  <Paragraphs>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Elena L</cp:lastModifiedBy>
  <cp:revision>3</cp:revision>
  <dcterms:created xsi:type="dcterms:W3CDTF">2021-11-29T10:00:47Z</dcterms:created>
  <dcterms:modified xsi:type="dcterms:W3CDTF">2022-01-13T07:21:08Z</dcterms:modified>
</cp:coreProperties>
</file>