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0" r:id="rId3"/>
    <p:sldId id="256" r:id="rId4"/>
    <p:sldId id="261" r:id="rId5"/>
    <p:sldId id="262" r:id="rId6"/>
    <p:sldId id="263" r:id="rId7"/>
    <p:sldId id="264" r:id="rId8"/>
    <p:sldId id="265" r:id="rId9"/>
    <p:sldId id="258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91" autoAdjust="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475CF1-9F48-BAE4-DAF4-86489C6980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A698DB-A78C-3934-FC21-F473DD6BF0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70EC1F-FE74-CB57-CAC2-0FD378DCE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425D15-EBF8-ACAA-DF01-13CED0ADE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90E010-864D-A182-07DC-2F32CB90A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240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6A23F-CB4D-1281-F083-2C6485DEA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85C1355-D952-19F1-E5C3-397704EBCC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B26DF6-6B3D-0D4F-341F-D19482394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D5A92-5E24-EE16-5391-5F731FE97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8D61F1-BE21-D1FB-B41B-0992467BE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49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603B407-15E0-B5E4-908B-5BD478DF7B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23E784-A18D-1913-9782-B15BB9D1A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220185-AD5E-88E9-F894-9D87E1400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67CA59-B4BD-B362-AA8B-E91867508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309C99-CD42-E390-5FB7-1BBBF8719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108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97A382-6A49-06A1-4E85-EE873559A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3CC180-D7F2-D2D4-65D8-3D37D6CF3B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D8CA1E-13CE-5007-1E00-ABA3B7F1C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EE4100-5561-6F20-6A9D-7332AFB80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EBB302-D37E-83C1-9338-4A1C92E55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60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A36BAC-E673-26FA-DDD2-EFB9902E2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ABFEC6-4A34-51E7-D9DD-5E1E5351E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FDA30D-0A4E-BDD5-FB0C-6A4C6B771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1ACAAC-E13F-A286-F3F0-ED5619B2A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F573F2-3F3A-BDFC-876A-FAD3B64DC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82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26F6FB-56AA-6821-BAF3-368429721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748E24-DC70-433E-4EB0-2DECC83101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3285A4-0355-2058-FE64-506986510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D779EDA-83B3-55F7-A67A-659BE66FC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8D9BD2-6898-E274-5B69-FF736C9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182B04-9C15-0C17-01DA-22AE5FF99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66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F5DC7-B2A7-4F9C-6DD7-C2D4665E9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5F3E8B-6026-631E-0718-ECA5B204F5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0DE036-F0E8-5A9F-01B2-6E19DE6CE5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A336316-2F0F-5E96-BF38-9067001DB3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6BF21CE-33EA-D0B5-55ED-14EB6CC8DB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1E2FF70-875F-AEA4-3D49-303B66076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C002C4B-07D7-C556-A578-026DEE82E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1683DFD-172B-82F6-9D08-360C7A974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838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D7583-8EE4-B592-B870-249F18198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3630AD4-F139-6190-012F-7D2CA392C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7A5153A-FC84-6972-5E2C-A8EDE6DEF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A40216B-624B-5C5F-3EB7-B3D321D25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896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0697F6D-E295-C360-B0D4-E1265A2FA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B387F2A-D4E2-1BEB-4A88-28F5808FC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48D515-E01C-A104-8AE5-87C944657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49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3C438-AA9B-9C24-8A17-19BB8BC0A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6DC66B-BC53-8633-43B4-DC4536964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070A86-1931-A80B-2867-A1545F4EB3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112140D-2685-720F-E9AE-3DB0BA90E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ADACD6-983F-804E-3C56-805230A73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EC14ED-2125-9BD1-9124-163847073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449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EE113-E8BA-3AD9-B1FB-8328BCB74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41A5BA8-90D1-A220-F46B-F7388E9BF8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A570EF-2304-D4ED-4C4D-D8C81A54C3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04E7ED-3C12-7E55-1115-EE0FA86EB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E47388-9AC2-47CA-7A07-2262BC8BA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8DFDB6-76EA-C758-1325-920AAC9B4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66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3B2F3-129E-079B-1088-D0DCCC52E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D5BA0F-74FA-BCE5-A6CA-E63D82AA2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31487A-426C-E006-B724-B034CAEF8B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A7634-025F-4DB8-9825-743A009A368B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4BF0DF-8890-0536-C420-B8D7655872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02A4B5-E05E-4DEF-E401-6EC846932D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4B327-BE3E-4778-BD81-514BF0F14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01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20F829F2-F653-0C79-FA79-7470202350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5CE4D3-3BF1-167D-49C8-87AE2DCD7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960" y="189850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Corbel" panose="020B0503020204020204" pitchFamily="34" charset="0"/>
              </a:rPr>
              <a:t>Отчет о проведении недели школьной библиотеки в МБОУ </a:t>
            </a:r>
            <a:r>
              <a:rPr lang="ru-RU" sz="3600" dirty="0" err="1">
                <a:latin typeface="Corbel" panose="020B0503020204020204" pitchFamily="34" charset="0"/>
              </a:rPr>
              <a:t>Ольхово-Рогской</a:t>
            </a:r>
            <a:r>
              <a:rPr lang="ru-RU" sz="3600" dirty="0">
                <a:latin typeface="Corbel" panose="020B0503020204020204" pitchFamily="34" charset="0"/>
              </a:rPr>
              <a:t> СОШ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Библиотекарь: </a:t>
            </a:r>
            <a:r>
              <a:rPr lang="ru-RU" dirty="0" err="1"/>
              <a:t>Гупало</a:t>
            </a:r>
            <a:r>
              <a:rPr lang="ru-RU" dirty="0"/>
              <a:t> И.А.</a:t>
            </a:r>
          </a:p>
        </p:txBody>
      </p:sp>
    </p:spTree>
    <p:extLst>
      <p:ext uri="{BB962C8B-B14F-4D97-AF65-F5344CB8AC3E}">
        <p14:creationId xmlns:p14="http://schemas.microsoft.com/office/powerpoint/2010/main" val="3834614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61D681FA-B678-F2EC-1078-3206B7B402A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555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C3CF59-271D-9032-459A-6EE2B20FB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6495" y="2207992"/>
            <a:ext cx="10515600" cy="1325563"/>
          </a:xfrm>
        </p:spPr>
        <p:txBody>
          <a:bodyPr/>
          <a:lstStyle/>
          <a:p>
            <a:r>
              <a:rPr lang="ru-RU" dirty="0">
                <a:latin typeface="Corbel" panose="020B0503020204020204" pitchFamily="34" charset="0"/>
                <a:cs typeface="Alef" panose="00000500000000000000" pitchFamily="2" charset="-79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45420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DF6FF85D-FB1A-1699-C615-CEF5B2EAE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EB1FF8-3F5D-917C-4A52-B6DB2DF7DEBC}"/>
              </a:ext>
            </a:extLst>
          </p:cNvPr>
          <p:cNvSpPr txBox="1"/>
          <p:nvPr/>
        </p:nvSpPr>
        <p:spPr>
          <a:xfrm>
            <a:off x="1111348" y="407964"/>
            <a:ext cx="8468750" cy="756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650"/>
              </a:lnSpc>
              <a:spcBef>
                <a:spcPts val="750"/>
              </a:spcBef>
              <a:spcAft>
                <a:spcPts val="800"/>
              </a:spcAft>
            </a:pPr>
            <a:r>
              <a:rPr lang="ru-RU" b="1" dirty="0">
                <a:solidFill>
                  <a:srgbClr val="555555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С 17 октября по 24 октября 2022 в МБОУ </a:t>
            </a:r>
            <a:r>
              <a:rPr lang="ru-RU" b="1" dirty="0" err="1">
                <a:solidFill>
                  <a:srgbClr val="555555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Ольхово-Рогской</a:t>
            </a:r>
            <a:r>
              <a:rPr lang="ru-RU" b="1" dirty="0">
                <a:solidFill>
                  <a:srgbClr val="555555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 </a:t>
            </a:r>
            <a:r>
              <a:rPr lang="ru-RU" b="1" dirty="0">
                <a:solidFill>
                  <a:srgbClr val="555555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 СОШ  прошла Неделя школьной библиотеки. Девизом Недели стали слова: «</a:t>
            </a:r>
            <a:r>
              <a:rPr lang="ru-RU" b="1" dirty="0">
                <a:solidFill>
                  <a:srgbClr val="555555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Чтение поднимает тебя до небывалых высот</a:t>
            </a:r>
            <a:r>
              <a:rPr lang="ru-RU" b="1" dirty="0">
                <a:solidFill>
                  <a:srgbClr val="555555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!»</a:t>
            </a:r>
            <a:r>
              <a:rPr lang="ru-RU" sz="1200" dirty="0">
                <a:solidFill>
                  <a:srgbClr val="555555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. </a:t>
            </a:r>
            <a:endParaRPr lang="ru-RU" sz="1400" dirty="0">
              <a:effectLst/>
              <a:latin typeface="Garamond" panose="02020404030301010803" pitchFamily="18" charset="0"/>
              <a:ea typeface="Calibri" panose="020F0502020204030204" pitchFamily="34" charset="0"/>
              <a:cs typeface="Noto Sans Arabic UI" panose="020B0502040504020204" pitchFamily="3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5F76D8-8753-45E2-CE5C-BF6804389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919" y="1778043"/>
            <a:ext cx="5517573" cy="429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47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1B54B28-33BB-856F-4DF2-6ED66BD6E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8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>
            <a:extLst>
              <a:ext uri="{FF2B5EF4-FFF2-40B4-BE49-F238E27FC236}">
                <a16:creationId xmlns:a16="http://schemas.microsoft.com/office/drawing/2014/main" id="{D4DCCE78-6549-0380-E5E5-7C3D33C7189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2AB408-8D96-298E-425B-032F0AA2C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7791"/>
            <a:ext cx="10515600" cy="2852492"/>
          </a:xfrm>
        </p:spPr>
        <p:txBody>
          <a:bodyPr>
            <a:normAutofit/>
          </a:bodyPr>
          <a:lstStyle/>
          <a:p>
            <a:pPr lvl="0">
              <a:lnSpc>
                <a:spcPct val="115000"/>
              </a:lnSpc>
            </a:pPr>
            <a:r>
              <a:rPr lang="ru-RU" dirty="0"/>
              <a:t>Неделя школьной библиотеки началась с </a:t>
            </a:r>
            <a:br>
              <a:rPr lang="ru-RU" dirty="0"/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Конкурса  мини-сочинений на тему «Школьная библиотека для меня это…»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рисунков «Любимый сказочный герой»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рисунка «Библиотека будущего»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F9E581-28DD-F1AB-F11E-53B9B6CBA1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603" y="3640283"/>
            <a:ext cx="2728595" cy="2728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2144EB-F76A-AE6A-C372-A2A32A00FD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35" y="2852258"/>
            <a:ext cx="4412296" cy="3516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2718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107AB76B-F410-5336-E020-56319EC7E9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9A324D-DEE2-02D9-9CD3-1D485E04E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732" y="121753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Garamond" panose="02020404030301010803" pitchFamily="18" charset="0"/>
              </a:rPr>
              <a:t>Второй день недели школьной библиотеки начался с Акции</a:t>
            </a:r>
            <a:r>
              <a:rPr lang="ru-RU" sz="400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«Подари школьной библиотеке книгу»</a:t>
            </a:r>
            <a:br>
              <a:rPr lang="ru-RU" sz="400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Оформление фотозоны «Чтение поднимет тебя до небывалых высот»</a:t>
            </a:r>
            <a:br>
              <a:rPr lang="ru-RU" sz="4000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1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100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E996D6-C50A-6291-CC03-9176DA1725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7504" y="2027688"/>
            <a:ext cx="2824513" cy="4202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D168AE-EDC2-C36F-206C-A5E32C5F90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104" y="2006740"/>
            <a:ext cx="4476701" cy="44767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0993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9F070100-D877-616B-CAB4-91F5757B187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C0D13A-7B8E-5C24-1B60-EBBF1135A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8509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Третий день недели школьной библиотеки начался с 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Изготовления и оформления книги о себе или о своём классе.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Акция «По страницам любимых книг»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Noto Sans Arabic UI" panose="020B0502040504020204" pitchFamily="34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oto Sans Arabic UI" panose="020B0502040504020204" pitchFamily="34"/>
              </a:rPr>
              <a:t>Изготовление креативных закладок.</a:t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Noto Sans Arabic UI" panose="020B0502040504020204" pitchFamily="34"/>
              </a:rPr>
            </a:br>
            <a:endParaRPr lang="ru-RU" sz="2400" dirty="0">
              <a:cs typeface="Noto Sans Arabic UI" panose="020B0502040504020204" pitchFamily="3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A249D5-8AFD-9FA1-05AB-48790B9323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480" y="1533379"/>
            <a:ext cx="4142520" cy="5104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BD5B17-8F08-E1D4-1468-F884448271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100" y="3186869"/>
            <a:ext cx="4542790" cy="3411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61F1F2-3D6D-2C37-30D2-FE1F3DDC8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23" y="2651931"/>
            <a:ext cx="2836545" cy="3749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5595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41A387C1-FD0E-4E7A-8AE5-36AC2D080CC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CE06BE-3856-F7F3-E1E6-17638B1A4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122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atin typeface="Corbel" panose="020B0503020204020204" pitchFamily="34" charset="0"/>
              </a:rPr>
              <a:t>Четвертый день недели школьной библиотеки начался с </a:t>
            </a:r>
            <a:br>
              <a:rPr lang="ru-RU" sz="3100" dirty="0">
                <a:latin typeface="Corbel" panose="020B0503020204020204" pitchFamily="34" charset="0"/>
              </a:rPr>
            </a:br>
            <a:r>
              <a:rPr lang="ru-RU" sz="3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Международной акция  «Читаем книги, а не обложки»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91C15D-2BEA-E0EF-095E-C26782BA2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7520" y="2043652"/>
            <a:ext cx="4592470" cy="375607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2A0C1E-DE15-DD82-0633-27C1628DD4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387" y="1852286"/>
            <a:ext cx="3643532" cy="3880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C98CBF8-59F3-2672-8582-8EF4FB5D26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663" y="1736433"/>
            <a:ext cx="3290773" cy="31872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0476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FF42B0FF-0B69-F33D-8904-0E4FD87675B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26588-1934-1DD1-F48A-EC4A4317B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351" y="1068510"/>
            <a:ext cx="10515600" cy="1001343"/>
          </a:xfrm>
        </p:spPr>
        <p:txBody>
          <a:bodyPr>
            <a:noAutofit/>
          </a:bodyPr>
          <a:lstStyle/>
          <a:p>
            <a:r>
              <a:rPr lang="ru-RU" sz="2400" dirty="0">
                <a:cs typeface="Alef" panose="00000500000000000000" pitchFamily="2" charset="-79"/>
              </a:rPr>
              <a:t>Пятый день недели школьной библиотеки начался с интересного мероприятия.</a:t>
            </a:r>
            <a:br>
              <a:rPr lang="ru-RU" sz="2400" dirty="0">
                <a:cs typeface="Alef" panose="00000500000000000000" pitchFamily="2" charset="-79"/>
              </a:rPr>
            </a:br>
            <a:r>
              <a:rPr lang="ru-RU" sz="2400" dirty="0">
                <a:cs typeface="Alef" panose="00000500000000000000" pitchFamily="2" charset="-79"/>
              </a:rPr>
              <a:t>Каждый желающий ученик хлопал шарик, в котором находилась записка с названием книги. Эту книгу он должен был прочитать и рассказать, о чем она была.</a:t>
            </a:r>
            <a:br>
              <a:rPr lang="ru-RU" sz="2400" dirty="0">
                <a:cs typeface="Alef" panose="00000500000000000000" pitchFamily="2" charset="-79"/>
              </a:rPr>
            </a:br>
            <a:r>
              <a:rPr lang="ru-RU" sz="2400" dirty="0">
                <a:cs typeface="Alef" panose="00000500000000000000" pitchFamily="2" charset="-79"/>
              </a:rPr>
              <a:t>Так же ребята в соцсетях ВК прошли </a:t>
            </a:r>
            <a:r>
              <a:rPr lang="ru-RU" sz="2400" dirty="0">
                <a:latin typeface="Corbel" panose="020B0503020204020204" pitchFamily="34" charset="0"/>
                <a:cs typeface="Alef" panose="00000500000000000000" pitchFamily="2" charset="-79"/>
              </a:rPr>
              <a:t>о</a:t>
            </a:r>
            <a:r>
              <a:rPr lang="ru-RU" sz="24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Alef" panose="00000500000000000000" pitchFamily="2" charset="-79"/>
              </a:rPr>
              <a:t>просник-онлайн «Библиотека будущего»</a:t>
            </a:r>
            <a:br>
              <a:rPr lang="ru-RU" sz="18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dirty="0">
                <a:latin typeface="Corbel" panose="020B0503020204020204" pitchFamily="34" charset="0"/>
              </a:rPr>
            </a:br>
            <a:endParaRPr lang="ru-RU" sz="2400" dirty="0">
              <a:latin typeface="Corbel" panose="020B0503020204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3D31EE-0B32-E532-C167-988341295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7019" y="2231964"/>
            <a:ext cx="4463928" cy="44639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73DC0C-0BBF-51B5-3D24-677A40CC63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055" y="2231962"/>
            <a:ext cx="2975149" cy="44639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2285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459ACD43-C9B1-639B-4A2E-C0D6B8D53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23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222</Words>
  <Application>Microsoft Office PowerPoint</Application>
  <PresentationFormat>Широкоэкранный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Corbel</vt:lpstr>
      <vt:lpstr>Garamond</vt:lpstr>
      <vt:lpstr>Times New Roman</vt:lpstr>
      <vt:lpstr>Тема Office</vt:lpstr>
      <vt:lpstr>Отчет о проведении недели школьной библиотеки в МБОУ Ольхово-Рогской СОШ    Библиотекарь: Гупало И.А.</vt:lpstr>
      <vt:lpstr>Презентация PowerPoint</vt:lpstr>
      <vt:lpstr>Презентация PowerPoint</vt:lpstr>
      <vt:lpstr>Неделя школьной библиотеки началась с  Конкурса  мини-сочинений на тему «Школьная библиотека для меня это…» Конкурс рисунков «Любимый сказочный герой» Конкурс рисунка «Библиотека будущего»  </vt:lpstr>
      <vt:lpstr>Второй день недели школьной библиотеки начался с Акции «Подари школьной библиотеке книгу» Оформление фотозоны «Чтение поднимет тебя до небывалых высот»  </vt:lpstr>
      <vt:lpstr>Третий день недели школьной библиотеки начался с  Изготовления и оформления книги о себе или о своём классе. Акция «По страницам любимых книг» Изготовление креативных закладок. </vt:lpstr>
      <vt:lpstr>Четвертый день недели школьной библиотеки начался с  Международной акция  «Читаем книги, а не обложки»  </vt:lpstr>
      <vt:lpstr>Пятый день недели школьной библиотеки начался с интересного мероприятия. Каждый желающий ученик хлопал шарик, в котором находилась записка с названием книги. Эту книгу он должен был прочитать и рассказать, о чем она была. Так же ребята в соцсетях ВК прошли опросник-онлайн «Библиотека будущего» 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проведении недели школьной библиотеки в МБОУ Ольхово-Рогской СОШ    Библиотекарь: Гупало И.А.</dc:title>
  <dc:creator>Olhovorogskay Mbou</dc:creator>
  <cp:lastModifiedBy>Olhovorogskay Mbou</cp:lastModifiedBy>
  <cp:revision>1</cp:revision>
  <dcterms:created xsi:type="dcterms:W3CDTF">2022-12-26T05:52:01Z</dcterms:created>
  <dcterms:modified xsi:type="dcterms:W3CDTF">2022-12-26T07:32:16Z</dcterms:modified>
</cp:coreProperties>
</file>